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75" r:id="rId11"/>
    <p:sldId id="261" r:id="rId12"/>
    <p:sldId id="265" r:id="rId13"/>
    <p:sldId id="27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 w="19050"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CS460 - Senior Design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6030" y="5072332"/>
            <a:ext cx="2372264" cy="13370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Daniel Johnson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T. Avery </a:t>
            </a: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4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4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4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4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6264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Team 5 – Virtual Reality Research &amp; Development </a:t>
            </a: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0" y="879336"/>
            <a:ext cx="10371581" cy="91125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valuation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96138"/>
              </p:ext>
            </p:extLst>
          </p:nvPr>
        </p:nvGraphicFramePr>
        <p:xfrm>
          <a:off x="6625086" y="1992703"/>
          <a:ext cx="5127750" cy="3731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78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3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77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888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3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Pros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Rating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9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HOVR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Ride skateboard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Does not move in all directions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2990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Motivator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Ion beam attack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 smtClean="0">
                          <a:effectLst/>
                        </a:rPr>
                        <a:t>Two items only </a:t>
                      </a:r>
                      <a:endParaRPr lang="en-US" sz="12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Few </a:t>
                      </a:r>
                      <a:r>
                        <a:rPr lang="en-US" sz="1200" dirty="0" smtClean="0">
                          <a:effectLst/>
                        </a:rPr>
                        <a:t># of enemies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86" marR="45086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30432" y="2234241"/>
            <a:ext cx="5854707" cy="4001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Collected </a:t>
            </a:r>
            <a:r>
              <a:rPr lang="en-US" sz="2200" dirty="0"/>
              <a:t>S</a:t>
            </a:r>
            <a:r>
              <a:rPr lang="en-US" sz="2200" dirty="0" smtClean="0"/>
              <a:t>ubjective Review Data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Relate Genres/Mechanics With Rating</a:t>
            </a:r>
            <a:br>
              <a:rPr lang="en-US" sz="2200" dirty="0" smtClean="0"/>
            </a:br>
            <a:endParaRPr lang="en-US" sz="2200" dirty="0" smtClean="0"/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 smtClean="0"/>
              <a:t>Used as Reference for Team’s Application Design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5444"/>
              </p:ext>
            </p:extLst>
          </p:nvPr>
        </p:nvGraphicFramePr>
        <p:xfrm>
          <a:off x="5011126" y="1262684"/>
          <a:ext cx="6677966" cy="4643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Image" r:id="rId3" imgW="18298080" imgH="12723480" progId="Photoshop.Image.12">
                  <p:embed/>
                </p:oleObj>
              </mc:Choice>
              <mc:Fallback>
                <p:oleObj name="Image" r:id="rId3" imgW="18298080" imgH="127234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1126" y="1262684"/>
                        <a:ext cx="6677966" cy="4643527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3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torage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4832"/>
            <a:ext cx="4943537" cy="43936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Relational Database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Greater Visibility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Analysis and Relation.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67" y="1460754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94641"/>
            <a:ext cx="7772400" cy="1463040"/>
          </a:xfrm>
        </p:spPr>
        <p:txBody>
          <a:bodyPr/>
          <a:lstStyle/>
          <a:p>
            <a:r>
              <a:rPr lang="en-US" dirty="0" smtClean="0"/>
              <a:t>Data entry and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V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o’s and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on’ts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617" y="2378129"/>
            <a:ext cx="4859087" cy="3168656"/>
          </a:xfrm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First-Person Characters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Panoramic Scenes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World-space User Interfaces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Gaze Interaction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Narrative Immersion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8704" y="2378128"/>
            <a:ext cx="5078082" cy="316865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txBody>
          <a:bodyPr vert="horz" lIns="45720" tIns="45720" rIns="4572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Too Near Objects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Requiring Quick Head Movements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Mono-Directional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Repetitive Trackpad Use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Unexpected View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050" y="2467156"/>
            <a:ext cx="148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83203" y="2467156"/>
            <a:ext cx="180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DON’T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89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I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mplementation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lan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15" y="1828800"/>
            <a:ext cx="10567359" cy="4382219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Semester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Two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/>
              <a:t>Use research data and analysis to drive application vision. </a:t>
            </a:r>
            <a:endParaRPr lang="en-US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Present </a:t>
            </a:r>
            <a:r>
              <a:rPr lang="en-US" sz="2000" dirty="0"/>
              <a:t>Design Document to drive application development.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Use </a:t>
            </a:r>
            <a:r>
              <a:rPr lang="en-US" sz="2000" dirty="0"/>
              <a:t>iterative approach, providing prototype architecture as soon as possible</a:t>
            </a:r>
            <a:r>
              <a:rPr lang="en-US" sz="2000" dirty="0" smtClean="0"/>
              <a:t>.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Research </a:t>
            </a:r>
            <a:r>
              <a:rPr lang="en-US" sz="2000" dirty="0" smtClean="0"/>
              <a:t>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roject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tatement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095321" cy="4023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into 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utline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Implementation Plan (Future)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H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ardware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onsiderations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35047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</a:t>
            </a:r>
            <a:r>
              <a:rPr lang="en-US" sz="2800" dirty="0" smtClean="0"/>
              <a:t>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dirty="0" smtClean="0"/>
              <a:t>No 360</a:t>
            </a:r>
            <a:r>
              <a:rPr lang="en-US" sz="2000" dirty="0" smtClean="0"/>
              <a:t>º</a:t>
            </a:r>
            <a:r>
              <a:rPr lang="en-US" sz="2800" dirty="0" smtClean="0"/>
              <a:t> View</a:t>
            </a:r>
          </a:p>
          <a:p>
            <a:endParaRPr lang="en-US" sz="2800" b="1" dirty="0" smtClean="0"/>
          </a:p>
        </p:txBody>
      </p:sp>
      <p:pic>
        <p:nvPicPr>
          <p:cNvPr id="2050" name="Picture 2" descr="Image result for htc vive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61" y="1794104"/>
            <a:ext cx="3265099" cy="2040687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techtimes.com/data/images/full/10765/oculus-rift-development-kit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43" y="4260069"/>
            <a:ext cx="2767933" cy="1984181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G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</a:rPr>
              <a:t>ear 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V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156604"/>
            <a:ext cx="9720073" cy="415275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oftware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740" y="2700068"/>
            <a:ext cx="6521569" cy="3479318"/>
          </a:xfrm>
        </p:spPr>
        <p:txBody>
          <a:bodyPr/>
          <a:lstStyle/>
          <a:p>
            <a:r>
              <a:rPr lang="en-US" sz="2800" b="1" dirty="0" smtClean="0"/>
              <a:t>Oculus, Android, 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Developer 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3" y="898313"/>
            <a:ext cx="3626784" cy="1132690"/>
          </a:xfrm>
          <a:prstGeom prst="rect">
            <a:avLst/>
          </a:prstGeom>
        </p:spPr>
      </p:pic>
      <p:pic>
        <p:nvPicPr>
          <p:cNvPr id="3074" name="Picture 2" descr="Image result for unity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30" y="2424024"/>
            <a:ext cx="5086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ollection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15396"/>
            <a:ext cx="5266266" cy="353683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400" dirty="0" smtClean="0"/>
              <a:t>Identified Relevant Data Points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Developed Entry Form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 Organized Data in Excel Sheet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15" y="697946"/>
            <a:ext cx="3322204" cy="443477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92" y="4039769"/>
            <a:ext cx="5094006" cy="240985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524</TotalTime>
  <Words>360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Integral</vt:lpstr>
      <vt:lpstr>Image</vt:lpstr>
      <vt:lpstr>CS460 - Senior Design</vt:lpstr>
      <vt:lpstr>Project statement</vt:lpstr>
      <vt:lpstr>outline</vt:lpstr>
      <vt:lpstr>Hardware &amp; software</vt:lpstr>
      <vt:lpstr>Hardware considerations</vt:lpstr>
      <vt:lpstr>Gear VR</vt:lpstr>
      <vt:lpstr>Software</vt:lpstr>
      <vt:lpstr>Research Methods</vt:lpstr>
      <vt:lpstr>Data Collection</vt:lpstr>
      <vt:lpstr>Evaluation</vt:lpstr>
      <vt:lpstr>Data Storage</vt:lpstr>
      <vt:lpstr>Data entry and analysis</vt:lpstr>
      <vt:lpstr>VR Do’s and don’ts</vt:lpstr>
      <vt:lpstr>Implementation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84</cp:revision>
  <dcterms:created xsi:type="dcterms:W3CDTF">2016-10-24T21:46:47Z</dcterms:created>
  <dcterms:modified xsi:type="dcterms:W3CDTF">2016-12-09T00:56:02Z</dcterms:modified>
</cp:coreProperties>
</file>